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/>
            </a:pPr>
            <a:r>
              <a:t>Using AI with High-Risk Data Safely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011680"/>
            <a:ext cx="109728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What Stanford data you may use with each AI service, and the rules that keep it protected.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Using AI with High-Risk Data Safely - AI Catalyst demo content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/>
            </a:pPr>
            <a:r>
              <a:t>Know your data risk level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011680"/>
            <a:ext cx="109728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Stanford classifies data as Low, Moderate, or High Risk. Check the classification before pasting anything into an AI tool.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Using AI with High-Risk Data Safely - AI Catalyst demo content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/>
            </a:pPr>
            <a:r>
              <a:t>Approved for High-Risk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011680"/>
            <a:ext cx="109728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The Stanford AI Playground is approved for High-Risk data. It is NOT approved for Protected Health Information (PHI).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Using AI with High-Risk Data Safely - AI Catalyst demo content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/>
            </a:pPr>
            <a:r>
              <a:t>Never paste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011680"/>
            <a:ext cx="109728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Passwords, financial account numbers, PHI, NDA-protected material, and proprietary source code do not belong in AI prompts.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Using AI with High-Risk Data Safely - AI Catalyst demo content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57200"/>
            <a:ext cx="1097280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/>
            </a:pPr>
            <a:r>
              <a:t>When in doubt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011680"/>
            <a:ext cx="109728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Ask the Information Security Office, or use the Responsible AI guidance on uit.stanford.edu/security.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0080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/>
            </a:pPr>
            <a:r>
              <a:t>Using AI with High-Risk Data Safely - AI Catalyst demo content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